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1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0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D52859-81A9-418E-950E-8B593CB3716D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911FEF-96E3-4A84-B17E-FC782A3B0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Дом, в котором уютно всем!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HPIM2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6109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Творим, сочиняем, танцуем, поем,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Театр посещаем, в походы идем.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Изображе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81" t="34289" r="15672" b="32333"/>
          <a:stretch>
            <a:fillRect/>
          </a:stretch>
        </p:blipFill>
        <p:spPr>
          <a:xfrm>
            <a:off x="785786" y="1857364"/>
            <a:ext cx="764386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У нас не случайно талантов не счесть,</a:t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> Всех рангов уже победители есть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81" t="69184" r="13526" b="472"/>
          <a:stretch>
            <a:fillRect/>
          </a:stretch>
        </p:blipFill>
        <p:spPr>
          <a:xfrm rot="10800000">
            <a:off x="928662" y="1714488"/>
            <a:ext cx="757242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Успехами каждый гордится учитель</a:t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Истории, химии если хотите,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Изображе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27" r="17817" b="65711"/>
          <a:stretch>
            <a:fillRect/>
          </a:stretch>
        </p:blipFill>
        <p:spPr>
          <a:xfrm>
            <a:off x="1000100" y="1600200"/>
            <a:ext cx="7286676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Физрук, математики, физик биолог,</a:t>
            </a:r>
            <a:br>
              <a:rPr lang="ru-RU" sz="3200" dirty="0" smtClean="0"/>
            </a:br>
            <a:r>
              <a:rPr lang="ru-RU" sz="3200" dirty="0" err="1" smtClean="0"/>
              <a:t>Руссист</a:t>
            </a:r>
            <a:r>
              <a:rPr lang="ru-RU" sz="3200" dirty="0" smtClean="0"/>
              <a:t>, литераторы, школьный психолог,</a:t>
            </a:r>
            <a:endParaRPr lang="ru-RU" sz="3200" dirty="0"/>
          </a:p>
        </p:txBody>
      </p:sp>
      <p:pic>
        <p:nvPicPr>
          <p:cNvPr id="4" name="Содержимое 3" descr="Изображе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381" t="32771" r="15672" b="32333"/>
          <a:stretch>
            <a:fillRect/>
          </a:stretch>
        </p:blipFill>
        <p:spPr>
          <a:xfrm>
            <a:off x="1000100" y="1571612"/>
            <a:ext cx="707236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Технологи, библиотекарь, учитель пения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Горды подрастающим поколением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72" t="69184" r="17817" b="472"/>
          <a:stretch>
            <a:fillRect/>
          </a:stretch>
        </p:blipFill>
        <p:spPr>
          <a:xfrm>
            <a:off x="1214414" y="2000240"/>
            <a:ext cx="671517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PIM2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4"/>
            <a:ext cx="29217938" cy="198881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58204" cy="158272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Храня от различных невзгод и проблем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Дом, в котором уютно всем!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А это директор и мудрый и строгий,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Который ведет нас по верной дороге,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Храня от различных невзгод и проблем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Дом, в котором уютно всем.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дирек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6160"/>
            <a:ext cx="8229600" cy="4636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Вот завучи наши, в тревогах, заботе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учебной, а также внеклассной работе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 них не найти недочетов, пробелов.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Директору помощь и словом и делом.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за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0" y="714356"/>
            <a:ext cx="3643306" cy="614364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А это, друзья, познакомьтесь, учитель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Истории, химии, если хотите,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Физрук, математики, физик, биолог,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А вот литераторы, 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Это – психолог,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Технологи, библиотекарь, учитель пения, 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(Имеют все ангельское терпение).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Владея предметом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Методикой ловко</a:t>
            </a:r>
          </a:p>
          <a:p>
            <a:r>
              <a:rPr lang="ru-RU" sz="2000" b="1" i="1" dirty="0" smtClean="0">
                <a:solidFill>
                  <a:srgbClr val="00FF00"/>
                </a:solidFill>
                <a:latin typeface="+mj-lt"/>
                <a:cs typeface="Arial" pitchFamily="34" charset="0"/>
              </a:rPr>
              <a:t>Вбивают науки в ребячьи головки</a:t>
            </a:r>
          </a:p>
        </p:txBody>
      </p:sp>
      <p:pic>
        <p:nvPicPr>
          <p:cNvPr id="10" name="Содержимое 9" descr="Изображени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92201"/>
            <a:ext cx="5111750" cy="3614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А вот воспитателей дружный отряд,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Любовью они окружили ребят,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Они и за маму, они и за папу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Для деток своих хоть чудовищу в лапы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PIM2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А вот озабоченно смотрит завхоз,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Везет она школьный хозяйственный воз,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Подвластны ей няни, сантехник, шаферы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Повар, электрик, прачка, вахтеры,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PIM2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Все сторожа и работники кухни,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Скажет им только ребятушки ухнем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PIM2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А вот наконец-то и наши ребята.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 smtClean="0">
                <a:solidFill>
                  <a:srgbClr val="92D050"/>
                </a:solidFill>
              </a:rPr>
              <a:t>Семьей живут дружно, пускай небогато.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DSC00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Несчастных у нас не отыщете лиц.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«Все </a:t>
            </a:r>
            <a:r>
              <a:rPr lang="ru-RU" sz="3200" dirty="0" err="1" smtClean="0">
                <a:solidFill>
                  <a:srgbClr val="FFFF00"/>
                </a:solidFill>
              </a:rPr>
              <a:t>лучшее-детям</a:t>
            </a:r>
            <a:r>
              <a:rPr lang="ru-RU" sz="3200" dirty="0" smtClean="0">
                <a:solidFill>
                  <a:srgbClr val="FFFF00"/>
                </a:solidFill>
              </a:rPr>
              <a:t>!»,-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Таков наш девиз!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Изображе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27" r="15672" b="65711"/>
          <a:stretch>
            <a:fillRect/>
          </a:stretch>
        </p:blipFill>
        <p:spPr>
          <a:xfrm>
            <a:off x="1142976" y="1643050"/>
            <a:ext cx="6929518" cy="4543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9.Дом, в котором уютно всем!</Template>
  <TotalTime>79</TotalTime>
  <Words>147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Дом, в котором уютно всем!</vt:lpstr>
      <vt:lpstr>А это директор и мудрый и строгий, Который ведет нас по верной дороге, Храня от различных невзгод и проблем  Дом, в котором уютно всем.</vt:lpstr>
      <vt:lpstr>Вот завучи наши, в тревогах, заботе В учебной, а также внеклассной работе У них не найти недочетов, пробелов. Директору помощь и словом и делом.</vt:lpstr>
      <vt:lpstr>Слайд 4</vt:lpstr>
      <vt:lpstr>А вот воспитателей дружный отряд, Любовью они окружили ребят, Они и за маму, они и за папу Для деток своих хоть чудовищу в лапы</vt:lpstr>
      <vt:lpstr>А вот озабоченно смотрит завхоз,  Везет она школьный хозяйственный воз, Подвластны ей няни, сантехник, шаферы Повар, электрик, прачка, вахтеры, </vt:lpstr>
      <vt:lpstr>Все сторожа и работники кухни,  Скажет им только ребятушки ухнем</vt:lpstr>
      <vt:lpstr>А вот наконец-то и наши ребята. Семьей живут дружно, пускай небогато.</vt:lpstr>
      <vt:lpstr>Несчастных у нас не отыщете лиц. «Все лучшее-детям!»,- Таков наш девиз!</vt:lpstr>
      <vt:lpstr>Творим, сочиняем, танцуем, поем, Театр посещаем, в походы идем.</vt:lpstr>
      <vt:lpstr>У нас не случайно талантов не счесть,  Всех рангов уже победители есть</vt:lpstr>
      <vt:lpstr>Успехами каждый гордится учитель Истории, химии если хотите,</vt:lpstr>
      <vt:lpstr>Физрук, математики, физик биолог, Руссист, литераторы, школьный психолог,</vt:lpstr>
      <vt:lpstr>Технологи, библиотекарь, учитель пения Горды подрастающим поколением</vt:lpstr>
      <vt:lpstr>Храня от различных невзгод и проблем Дом, в котором уютно всем!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в котором уютно всем!</dc:title>
  <dc:creator>СОШ</dc:creator>
  <cp:lastModifiedBy>Admin</cp:lastModifiedBy>
  <cp:revision>14</cp:revision>
  <dcterms:created xsi:type="dcterms:W3CDTF">2010-02-04T10:07:07Z</dcterms:created>
  <dcterms:modified xsi:type="dcterms:W3CDTF">2012-02-24T13:05:08Z</dcterms:modified>
</cp:coreProperties>
</file>