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9" r:id="rId4"/>
    <p:sldId id="265" r:id="rId5"/>
    <p:sldId id="264" r:id="rId6"/>
    <p:sldId id="263" r:id="rId7"/>
    <p:sldId id="262" r:id="rId8"/>
    <p:sldId id="261" r:id="rId9"/>
    <p:sldId id="258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9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вощ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717032"/>
            <a:ext cx="1872208" cy="151216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Рисунок 16" descr="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24328" y="5805264"/>
            <a:ext cx="1368152" cy="10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x_f80927137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5184576"/>
            <a:ext cx="2158452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1027" name="Picture 3" descr="C:\Users\Дом\Documents\zdorovi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008" y="1628800"/>
            <a:ext cx="1475656" cy="208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softEdge rad="127000"/>
          </a:effectLst>
        </p:spPr>
      </p:pic>
      <p:pic>
        <p:nvPicPr>
          <p:cNvPr id="1028" name="Picture 4" descr="C:\Users\Дом\Pictures\я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129808"/>
            <a:ext cx="151216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сса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129806"/>
            <a:ext cx="1440160" cy="17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Дом\Pictures\чччав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188640"/>
            <a:ext cx="951520" cy="149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мм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49742" y="5133189"/>
            <a:ext cx="1674186" cy="17521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C:\Users\Дом\Documents\iStock-hot-yoga-sunset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60232" y="5454464"/>
            <a:ext cx="936104" cy="14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214546" y="2801310"/>
            <a:ext cx="6715172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Президентские состязания в МБОУ  </a:t>
            </a:r>
            <a:r>
              <a:rPr lang="ru-RU" sz="2000" i="1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«Степная СОШ».</a:t>
            </a:r>
            <a:r>
              <a:rPr lang="ru-RU" sz="4400" i="1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           </a:t>
            </a:r>
            <a:endParaRPr lang="ru-RU" sz="4400" i="1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18" name="Рисунок 17" descr="pr035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928662" y="2786058"/>
            <a:ext cx="144016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дети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728192" y="3717032"/>
            <a:ext cx="19797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рук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rot="5400000">
            <a:off x="3815916" y="4041068"/>
            <a:ext cx="10081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непра осанки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29190" y="4429132"/>
            <a:ext cx="864096" cy="70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x_14d78e9b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23661" y="2204864"/>
            <a:ext cx="96010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тропин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296760" y="475532"/>
            <a:ext cx="2666278" cy="2524840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Самый выносливый</a:t>
            </a:r>
            <a:endParaRPr lang="ru-RU" sz="2400" dirty="0"/>
          </a:p>
        </p:txBody>
      </p:sp>
      <p:pic>
        <p:nvPicPr>
          <p:cNvPr id="59394" name="Picture 2" descr="C:\Documents and Settings\Ольга Викторовна\Рабочий стол\физра\SDC16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301208"/>
            <a:ext cx="1800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Президентские состязания</a:t>
            </a:r>
            <a:br>
              <a:rPr lang="ru-RU" sz="2400" dirty="0" smtClean="0"/>
            </a:br>
            <a:r>
              <a:rPr lang="ru-RU" sz="2400" dirty="0" smtClean="0"/>
              <a:t>Открытие</a:t>
            </a:r>
            <a:endParaRPr lang="ru-RU" sz="2400" dirty="0"/>
          </a:p>
        </p:txBody>
      </p:sp>
      <p:pic>
        <p:nvPicPr>
          <p:cNvPr id="10242" name="Picture 2" descr="C:\Documents and Settings\Ольга Викторовна\Рабочий стол\мама\SDC16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45224"/>
            <a:ext cx="1944216" cy="64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Президентские состязания</a:t>
            </a:r>
            <a:endParaRPr lang="ru-RU" sz="2400" dirty="0"/>
          </a:p>
        </p:txBody>
      </p:sp>
      <p:pic>
        <p:nvPicPr>
          <p:cNvPr id="36866" name="Picture 2" descr="C:\Documents and Settings\Ольга Викторовна\Рабочий стол\физра\SDC16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229200"/>
            <a:ext cx="1944216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в длину</a:t>
            </a:r>
            <a:endParaRPr lang="ru-RU" dirty="0"/>
          </a:p>
        </p:txBody>
      </p:sp>
      <p:pic>
        <p:nvPicPr>
          <p:cNvPr id="17410" name="Picture 2" descr="C:\Documents and Settings\Ольга Викторовна\Рабочий стол\мама\SDC16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41645" cy="452596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229200"/>
            <a:ext cx="2016224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Кто дальше?</a:t>
            </a:r>
            <a:endParaRPr lang="ru-RU" sz="2400" dirty="0"/>
          </a:p>
        </p:txBody>
      </p:sp>
      <p:pic>
        <p:nvPicPr>
          <p:cNvPr id="16386" name="Picture 2" descr="C:\Documents and Settings\Ольга Викторовна\Рабочий стол\мама\SDC16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73216"/>
            <a:ext cx="2160240" cy="86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Кто больше?</a:t>
            </a:r>
            <a:endParaRPr lang="ru-RU" sz="2400" dirty="0"/>
          </a:p>
        </p:txBody>
      </p:sp>
      <p:pic>
        <p:nvPicPr>
          <p:cNvPr id="14338" name="Picture 2" descr="C:\Documents and Settings\Ольга Викторовна\Рабочий стол\мама\SDC16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373216"/>
            <a:ext cx="1944216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Челночный бег (6 класс)</a:t>
            </a:r>
            <a:endParaRPr lang="ru-RU" sz="2400" dirty="0"/>
          </a:p>
        </p:txBody>
      </p:sp>
      <p:pic>
        <p:nvPicPr>
          <p:cNvPr id="12290" name="Picture 2" descr="C:\Documents and Settings\Ольга Викторовна\Рабочий стол\мама\SDC16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01208"/>
            <a:ext cx="1944216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Девочки 4 класса</a:t>
            </a:r>
            <a:endParaRPr lang="ru-RU" sz="2400" dirty="0"/>
          </a:p>
        </p:txBody>
      </p:sp>
      <p:pic>
        <p:nvPicPr>
          <p:cNvPr id="11266" name="Picture 2" descr="C:\Documents and Settings\Ольга Викторовна\Рабочий стол\мама\SDC16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229200"/>
            <a:ext cx="201622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сильнее?</a:t>
            </a:r>
            <a:endParaRPr lang="ru-RU" dirty="0"/>
          </a:p>
        </p:txBody>
      </p:sp>
      <p:pic>
        <p:nvPicPr>
          <p:cNvPr id="58370" name="Picture 2" descr="C:\Documents and Settings\Ольга Викторовна\Рабочий стол\физра\SDC16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373216"/>
            <a:ext cx="1944216" cy="7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Президентские состязания Открытие</vt:lpstr>
      <vt:lpstr>Президентские состязания</vt:lpstr>
      <vt:lpstr>Прыжки в длину</vt:lpstr>
      <vt:lpstr>Кто дальше?</vt:lpstr>
      <vt:lpstr>Кто больше?</vt:lpstr>
      <vt:lpstr>Челночный бег (6 класс)</vt:lpstr>
      <vt:lpstr>Девочки 4 класса</vt:lpstr>
      <vt:lpstr>Кто сильнее?</vt:lpstr>
      <vt:lpstr>Самый выносливый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ссош</cp:lastModifiedBy>
  <cp:revision>3</cp:revision>
  <dcterms:modified xsi:type="dcterms:W3CDTF">2012-05-17T08:59:10Z</dcterms:modified>
</cp:coreProperties>
</file>