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der.ru/" TargetMode="External"/><Relationship Id="rId2" Type="http://schemas.openxmlformats.org/officeDocument/2006/relationships/hyperlink" Target="http://www.metodik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hoollessons.narod.ru/" TargetMode="External"/><Relationship Id="rId4" Type="http://schemas.openxmlformats.org/officeDocument/2006/relationships/hyperlink" Target="http://www.krs.fio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643815">
            <a:off x="497235" y="1112152"/>
            <a:ext cx="845860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Счастливый </a:t>
            </a:r>
          </a:p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случай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5301208"/>
            <a:ext cx="4860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66"/>
                </a:solidFill>
              </a:rPr>
              <a:t>Презентацию подготовила:</a:t>
            </a:r>
            <a:br>
              <a:rPr lang="ru-RU" b="1" dirty="0" smtClean="0">
                <a:solidFill>
                  <a:srgbClr val="FF0066"/>
                </a:solidFill>
              </a:rPr>
            </a:br>
            <a:r>
              <a:rPr lang="ru-RU" dirty="0" smtClean="0">
                <a:solidFill>
                  <a:srgbClr val="990099"/>
                </a:solidFill>
              </a:rPr>
              <a:t>Панфилова Ольга Юрьевна </a:t>
            </a:r>
            <a:br>
              <a:rPr lang="ru-RU" dirty="0" smtClean="0">
                <a:solidFill>
                  <a:srgbClr val="990099"/>
                </a:solidFill>
              </a:rPr>
            </a:br>
            <a:r>
              <a:rPr lang="ru-RU" dirty="0" smtClean="0">
                <a:solidFill>
                  <a:srgbClr val="990099"/>
                </a:solidFill>
              </a:rPr>
              <a:t>учитель  математики  МКОУ СОШ № 1 </a:t>
            </a:r>
            <a:br>
              <a:rPr lang="ru-RU" dirty="0" smtClean="0">
                <a:solidFill>
                  <a:srgbClr val="990099"/>
                </a:solidFill>
              </a:rPr>
            </a:br>
            <a:r>
              <a:rPr lang="ru-RU" dirty="0" smtClean="0">
                <a:solidFill>
                  <a:srgbClr val="990099"/>
                </a:solidFill>
              </a:rPr>
              <a:t>г.Петухово Курганской области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5730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(Внеклассное мероприятие по математике 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классе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39290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2477159"/>
            <a:ext cx="861113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«Разминка»</a:t>
            </a:r>
            <a:endParaRPr lang="ru-RU" sz="80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41434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2077049"/>
            <a:ext cx="861113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</a:t>
            </a:r>
            <a:r>
              <a:rPr lang="ru-RU" sz="6600" b="1" cap="all" spc="0" dirty="0" err="1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Заморочки</a:t>
            </a:r>
            <a:r>
              <a:rPr lang="ru-RU" sz="66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из бочки»</a:t>
            </a:r>
            <a:endParaRPr lang="ru-RU" sz="66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46434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1861606"/>
            <a:ext cx="861113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«Спешите видеть»</a:t>
            </a:r>
            <a:endParaRPr lang="ru-RU" sz="80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450059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IV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1861606"/>
            <a:ext cx="861113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«Ты- мне,</a:t>
            </a:r>
          </a:p>
          <a:p>
            <a:pPr algn="ctr"/>
            <a:r>
              <a:rPr lang="ru-RU" sz="80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я- тебе»</a:t>
            </a:r>
            <a:endParaRPr lang="ru-RU" sz="80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39290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1430719"/>
            <a:ext cx="861113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«Дальше, дальше,       дальше…»</a:t>
            </a:r>
            <a:endParaRPr lang="ru-RU" sz="72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435771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 </a:t>
            </a:r>
            <a:r>
              <a:rPr lang="ru-RU" sz="7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гейм</a:t>
            </a:r>
            <a:endParaRPr lang="ru-RU" sz="7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55615">
            <a:off x="185040" y="1984716"/>
            <a:ext cx="861113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«Гонка за                                   лидером»</a:t>
            </a:r>
            <a:endParaRPr lang="ru-RU" sz="7200" b="1" cap="all" spc="0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8183880" cy="1051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20804532">
            <a:off x="1133134" y="1124519"/>
            <a:ext cx="6508985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Спасибо</a:t>
            </a:r>
          </a:p>
          <a:p>
            <a:pPr algn="ctr"/>
            <a:r>
              <a:rPr lang="ru-RU" sz="8000" b="1" cap="none" spc="0" dirty="0" smtClean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 за участие</a:t>
            </a:r>
            <a:endParaRPr lang="ru-RU" sz="8000" b="1" cap="none" spc="0" dirty="0">
              <a:ln/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r>
              <a:rPr lang="ru-RU" dirty="0" smtClean="0"/>
              <a:t>Список литературы</a:t>
            </a:r>
          </a:p>
          <a:p>
            <a:r>
              <a:rPr lang="ru-RU" dirty="0" smtClean="0"/>
              <a:t>1. </a:t>
            </a:r>
            <a:r>
              <a:rPr lang="ru-RU" u="sng" dirty="0" smtClean="0">
                <a:hlinkClick r:id="rId2"/>
              </a:rPr>
              <a:t>http://www.metodika.ru/</a:t>
            </a:r>
            <a:r>
              <a:rPr lang="ru-RU" dirty="0" smtClean="0"/>
              <a:t>     - разные подходы к обучению</a:t>
            </a:r>
          </a:p>
          <a:p>
            <a:r>
              <a:rPr lang="ru-RU" dirty="0" smtClean="0"/>
              <a:t> </a:t>
            </a:r>
            <a:r>
              <a:rPr lang="ru-RU" dirty="0" smtClean="0"/>
              <a:t>2. </a:t>
            </a:r>
            <a:r>
              <a:rPr lang="ru-RU" u="sng" dirty="0" smtClean="0">
                <a:hlinkClick r:id="rId3"/>
              </a:rPr>
              <a:t>http</a:t>
            </a:r>
            <a:r>
              <a:rPr lang="ru-RU" u="sng" dirty="0" smtClean="0">
                <a:hlinkClick r:id="rId3"/>
              </a:rPr>
              <a:t>://www.kinder.ru/</a:t>
            </a:r>
            <a:r>
              <a:rPr lang="ru-RU" dirty="0" smtClean="0"/>
              <a:t>     - всё о детях и для них</a:t>
            </a:r>
          </a:p>
          <a:p>
            <a:r>
              <a:rPr lang="ru-RU" dirty="0" smtClean="0"/>
              <a:t> </a:t>
            </a:r>
            <a:r>
              <a:rPr lang="ru-RU" dirty="0" smtClean="0"/>
              <a:t>3.</a:t>
            </a:r>
            <a:r>
              <a:rPr lang="en-US" u="sng" dirty="0" smtClean="0">
                <a:hlinkClick r:id="rId4"/>
              </a:rPr>
              <a:t>http</a:t>
            </a:r>
            <a:r>
              <a:rPr lang="ru-RU" u="sng" dirty="0" smtClean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www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krs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fio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ru</a:t>
            </a:r>
            <a:r>
              <a:rPr lang="ru-RU" u="sng" dirty="0" smtClean="0">
                <a:hlinkClick r:id="rId4"/>
              </a:rPr>
              <a:t>/</a:t>
            </a:r>
            <a:r>
              <a:rPr lang="ru-RU" dirty="0" smtClean="0"/>
              <a:t>   -  весёлая математика </a:t>
            </a:r>
            <a:r>
              <a:rPr lang="ru-RU" dirty="0" err="1" smtClean="0"/>
              <a:t>Кубарика</a:t>
            </a:r>
            <a:r>
              <a:rPr lang="ru-RU" dirty="0" smtClean="0"/>
              <a:t> и </a:t>
            </a:r>
            <a:r>
              <a:rPr lang="ru-RU" dirty="0" err="1" smtClean="0"/>
              <a:t>Томатика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smtClean="0"/>
              <a:t>4.</a:t>
            </a:r>
            <a:r>
              <a:rPr lang="ru-RU" u="sng" dirty="0" smtClean="0">
                <a:hlinkClick r:id="rId5"/>
              </a:rPr>
              <a:t>http</a:t>
            </a:r>
            <a:r>
              <a:rPr lang="ru-RU" u="sng" dirty="0" smtClean="0">
                <a:hlinkClick r:id="rId5"/>
              </a:rPr>
              <a:t>://schoollessons.narod.ru/</a:t>
            </a:r>
            <a:r>
              <a:rPr lang="ru-RU" dirty="0" smtClean="0"/>
              <a:t>   -  внеклассные мероприятия к любому празднику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</TotalTime>
  <Words>75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</cp:revision>
  <dcterms:modified xsi:type="dcterms:W3CDTF">2012-01-30T13:27:03Z</dcterms:modified>
</cp:coreProperties>
</file>