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9" r:id="rId10"/>
    <p:sldId id="265" r:id="rId11"/>
    <p:sldId id="266" r:id="rId12"/>
    <p:sldId id="267" r:id="rId13"/>
    <p:sldId id="272" r:id="rId14"/>
    <p:sldId id="280" r:id="rId15"/>
    <p:sldId id="279" r:id="rId16"/>
    <p:sldId id="278" r:id="rId17"/>
    <p:sldId id="277" r:id="rId18"/>
    <p:sldId id="276" r:id="rId19"/>
    <p:sldId id="275" r:id="rId20"/>
    <p:sldId id="274" r:id="rId21"/>
    <p:sldId id="273" r:id="rId22"/>
    <p:sldId id="281" r:id="rId23"/>
    <p:sldId id="282" r:id="rId24"/>
    <p:sldId id="283" r:id="rId25"/>
    <p:sldId id="26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12A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23" autoAdjust="0"/>
    <p:restoredTop sz="94638" autoAdjust="0"/>
  </p:normalViewPr>
  <p:slideViewPr>
    <p:cSldViewPr>
      <p:cViewPr varScale="1">
        <p:scale>
          <a:sx n="88" d="100"/>
          <a:sy n="88" d="100"/>
        </p:scale>
        <p:origin x="-10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5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2210A-60B8-4511-939E-1FEDA8A245D9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6CD67-B91A-46CA-BD83-A2E94A302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6CD67-B91A-46CA-BD83-A2E94A30213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6CD67-B91A-46CA-BD83-A2E94A30213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4FBD-281B-4C6E-9F3C-DE2653CFB657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24BA8C1-96D0-4C76-922F-9DE3F798D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4FBD-281B-4C6E-9F3C-DE2653CFB657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A8C1-96D0-4C76-922F-9DE3F798D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4FBD-281B-4C6E-9F3C-DE2653CFB657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A8C1-96D0-4C76-922F-9DE3F798D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4FBD-281B-4C6E-9F3C-DE2653CFB657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A8C1-96D0-4C76-922F-9DE3F798D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4FBD-281B-4C6E-9F3C-DE2653CFB657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24BA8C1-96D0-4C76-922F-9DE3F798D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4FBD-281B-4C6E-9F3C-DE2653CFB657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A8C1-96D0-4C76-922F-9DE3F798D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4FBD-281B-4C6E-9F3C-DE2653CFB657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A8C1-96D0-4C76-922F-9DE3F798D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4FBD-281B-4C6E-9F3C-DE2653CFB657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A8C1-96D0-4C76-922F-9DE3F798D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4FBD-281B-4C6E-9F3C-DE2653CFB657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A8C1-96D0-4C76-922F-9DE3F798D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4FBD-281B-4C6E-9F3C-DE2653CFB657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A8C1-96D0-4C76-922F-9DE3F798D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4FBD-281B-4C6E-9F3C-DE2653CFB657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24BA8C1-96D0-4C76-922F-9DE3F798D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4F24FBD-281B-4C6E-9F3C-DE2653CFB657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24BA8C1-96D0-4C76-922F-9DE3F798D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body" sz="half" idx="2"/>
          </p:nvPr>
        </p:nvSpPr>
        <p:spPr>
          <a:solidFill>
            <a:schemeClr val="accent5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Презентацию выполнила ученица 9 класса МБОУ «Степная СОШ» Зульфугарова </a:t>
            </a:r>
            <a:r>
              <a:rPr lang="ru-RU" dirty="0" smtClean="0"/>
              <a:t>Г</a:t>
            </a:r>
            <a:r>
              <a:rPr lang="ru-RU" dirty="0" smtClean="0"/>
              <a:t>ульнара </a:t>
            </a:r>
            <a:r>
              <a:rPr lang="ru-RU" dirty="0" smtClean="0"/>
              <a:t>Ф</a:t>
            </a:r>
            <a:r>
              <a:rPr lang="ru-RU" dirty="0" smtClean="0"/>
              <a:t>азиловна.</a:t>
            </a:r>
            <a:endParaRPr lang="ru-RU" dirty="0"/>
          </a:p>
        </p:txBody>
      </p:sp>
      <p:pic>
        <p:nvPicPr>
          <p:cNvPr id="25" name="Рисунок 24" descr="kmw_12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1825" b="11825"/>
          <a:stretch>
            <a:fillRect/>
          </a:stretch>
        </p:blipFill>
        <p:spPr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857232"/>
            <a:ext cx="7315200" cy="1143008"/>
          </a:xfrm>
        </p:spPr>
        <p:txBody>
          <a:bodyPr/>
          <a:lstStyle/>
          <a:p>
            <a:r>
              <a:rPr lang="ru-RU" dirty="0" smtClean="0">
                <a:solidFill>
                  <a:srgbClr val="9412AE"/>
                </a:solidFill>
              </a:rPr>
              <a:t>Презентация на тему «</a:t>
            </a:r>
            <a:r>
              <a:rPr lang="ru-RU" dirty="0" smtClean="0">
                <a:solidFill>
                  <a:srgbClr val="9412AE"/>
                </a:solidFill>
              </a:rPr>
              <a:t>Ч</a:t>
            </a:r>
            <a:r>
              <a:rPr lang="ru-RU" dirty="0" smtClean="0">
                <a:solidFill>
                  <a:srgbClr val="9412AE"/>
                </a:solidFill>
              </a:rPr>
              <a:t>удесный город </a:t>
            </a:r>
            <a:r>
              <a:rPr lang="ru-RU" dirty="0" smtClean="0">
                <a:solidFill>
                  <a:srgbClr val="9412AE"/>
                </a:solidFill>
              </a:rPr>
              <a:t>Пятигорск»</a:t>
            </a:r>
            <a:endParaRPr lang="ru-RU" dirty="0">
              <a:solidFill>
                <a:srgbClr val="9412AE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ocuments\пятигорск презентация\kmw_1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2071678"/>
            <a:ext cx="5072098" cy="34236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3">
                <a:lumMod val="40000"/>
                <a:lumOff val="6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Красоты курортного городка</a:t>
            </a: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irotur.ru/images/stories/pytigors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28604"/>
            <a:ext cx="8286808" cy="5929353"/>
          </a:xfrm>
          <a:prstGeom prst="roundRect">
            <a:avLst>
              <a:gd name="adj" fmla="val 11111"/>
            </a:avLst>
          </a:prstGeom>
          <a:ln w="190500" cap="rnd">
            <a:solidFill>
              <a:srgbClr val="C0000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irotur.ru/images/stories/pytigorsk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71480"/>
            <a:ext cx="8001056" cy="57150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B05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857232"/>
            <a:ext cx="6500853" cy="48973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928670"/>
            <a:ext cx="6309297" cy="47530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642918"/>
            <a:ext cx="6827702" cy="51435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2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571480"/>
            <a:ext cx="7072362" cy="53278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E: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785794"/>
            <a:ext cx="6572296" cy="533325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i.jpegп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928670"/>
            <a:ext cx="6353556" cy="478634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ап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214422"/>
            <a:ext cx="6357982" cy="478968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Пятигорск"/>
          <p:cNvPicPr>
            <a:picLocks noGrp="1"/>
          </p:cNvPicPr>
          <p:nvPr>
            <p:ph type="pic" idx="4294967295"/>
          </p:nvPr>
        </p:nvPicPr>
        <p:blipFill>
          <a:blip r:embed="rId3" cstate="print"/>
          <a:srcRect l="19358" r="19358"/>
          <a:stretch>
            <a:fillRect/>
          </a:stretch>
        </p:blipFill>
        <p:spPr bwMode="auto">
          <a:xfrm>
            <a:off x="500034" y="500042"/>
            <a:ext cx="3860800" cy="4576763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3" name="Текст 2"/>
          <p:cNvSpPr>
            <a:spLocks noGrp="1"/>
          </p:cNvSpPr>
          <p:nvPr>
            <p:ph type="body" sz="half" idx="4294967295"/>
          </p:nvPr>
        </p:nvSpPr>
        <p:spPr>
          <a:xfrm>
            <a:off x="4429092" y="142852"/>
            <a:ext cx="4714908" cy="6572272"/>
          </a:xfrm>
          <a:noFill/>
          <a:ln>
            <a:noFill/>
          </a:ln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Старейший бальнеологический и грязевой курорт, центр Кавказских минеральных вод, столица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Северокавказского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ФО, </a:t>
            </a:r>
            <a:r>
              <a:rPr lang="ru-RU" sz="3200" b="1" dirty="0" smtClean="0">
                <a:solidFill>
                  <a:srgbClr val="C00000"/>
                </a:solidFill>
              </a:rPr>
              <a:t>Пятигорск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расположен на левом берегу реки Подкумка, на склонах горы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Машук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Горячей горы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 высоте 510-630 м над уровнем моря. Машук стоит среди волнообразной равнины, на которой недалеко друг от друга раскинулось еще 16 гор.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Самая красивая из гор -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Бештау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(1400 м над уровнем моря).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Бештау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означает пять гор. Отсюда и Пятигорск.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Город и железнодорожная станция находятся в 24 км от г. Минеральные Воды, связан железнодорожными и автомобильными путями со всеми крупными городами страны.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Пятигорска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почти одинаковое расстояние, как до Северного полюса, так и до экватора (около пяти тысяч километров). На одной широте с Пятигорском находятся Владивосток, Варна (Болгария), Генуя (Италия), Бостон (США), Саппоро (Япония).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Это второй по числу жителей город в Ставропольском крае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в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785794"/>
            <a:ext cx="5395946" cy="53959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екне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071546"/>
            <a:ext cx="5786473" cy="43591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E:\ер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714356"/>
            <a:ext cx="4286280" cy="568975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E:\и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142984"/>
            <a:ext cx="5572164" cy="419769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E:\кенегое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142984"/>
            <a:ext cx="6143668" cy="46282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Пятигорск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42976" y="357166"/>
            <a:ext cx="7162842" cy="60722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928794" y="1214422"/>
            <a:ext cx="6500858" cy="1357322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68412"/>
          </a:xfr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Вехи </a:t>
            </a:r>
            <a:r>
              <a:rPr lang="ru-RU" dirty="0" smtClean="0">
                <a:solidFill>
                  <a:srgbClr val="7030A0"/>
                </a:solidFill>
              </a:rPr>
              <a:t>истории города Пятигорска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Пятигорск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643050"/>
            <a:ext cx="6715172" cy="4786346"/>
          </a:xfrm>
          <a:prstGeom prst="ellipse">
            <a:avLst/>
          </a:prstGeom>
          <a:ln>
            <a:solidFill>
              <a:srgbClr val="7030A0"/>
            </a:solidFill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17693"/>
            <a:ext cx="864396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1334 год- первое упоминание о местности </a:t>
            </a:r>
            <a:r>
              <a:rPr lang="ru-RU" dirty="0" err="1" smtClean="0"/>
              <a:t>Биш-даг</a:t>
            </a:r>
            <a:r>
              <a:rPr lang="ru-RU" dirty="0" smtClean="0"/>
              <a:t> (пять гор) с источником горячей воды арабским путешественником Ибн Батута.</a:t>
            </a:r>
            <a:br>
              <a:rPr lang="ru-RU" dirty="0" smtClean="0"/>
            </a:br>
            <a:r>
              <a:rPr lang="ru-RU" dirty="0" smtClean="0"/>
              <a:t>середина XVI века – первые русские письменные сведения о населении </a:t>
            </a:r>
            <a:r>
              <a:rPr lang="ru-RU" dirty="0" err="1" smtClean="0"/>
              <a:t>Пятигорья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1773 году - русский ученый </a:t>
            </a:r>
            <a:r>
              <a:rPr lang="ru-RU" dirty="0" err="1" smtClean="0"/>
              <a:t>Гюльденштедт</a:t>
            </a:r>
            <a:r>
              <a:rPr lang="ru-RU" dirty="0" smtClean="0"/>
              <a:t> в своих работах упомянул Горячую гору с ее трещиной и вытекавшим из нее горячим серным источником.</a:t>
            </a:r>
            <a:br>
              <a:rPr lang="ru-RU" dirty="0" smtClean="0"/>
            </a:br>
            <a:r>
              <a:rPr lang="ru-RU" dirty="0" smtClean="0"/>
              <a:t>1803 год - на месте современного Пятигорска был создан курорт, названный Горячие Воды. </a:t>
            </a:r>
            <a:br>
              <a:rPr lang="ru-RU" dirty="0" smtClean="0"/>
            </a:br>
            <a:r>
              <a:rPr lang="ru-RU" dirty="0" smtClean="0"/>
              <a:t>1822 год – была учреждена особая строительная комиссия и приглашены архитекторы братья Джузеппе и Джованни </a:t>
            </a:r>
            <a:r>
              <a:rPr lang="ru-RU" dirty="0" err="1" smtClean="0"/>
              <a:t>Бернардацци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1824 год (28 июля) является началом основания пятигорского кладбища «Некрополь». Музей под открытым небом - так нередко называют одно из старейших на Северном Кавказе пятигорское кладбище «Некрополь», расположенное у подножия горы Машук.</a:t>
            </a:r>
            <a:br>
              <a:rPr lang="ru-RU" dirty="0" smtClean="0"/>
            </a:br>
            <a:r>
              <a:rPr lang="ru-RU" dirty="0" smtClean="0"/>
              <a:t>1830 год (14 мая)- курорт получил современное название (по расположенной близ Пятигорска пятиглавой горе Бештау, в переводе с тюркского - пять гор) и статус города. </a:t>
            </a:r>
            <a:br>
              <a:rPr lang="ru-RU" dirty="0" smtClean="0"/>
            </a:br>
            <a:r>
              <a:rPr lang="ru-RU" dirty="0" smtClean="0"/>
              <a:t>1841 год - в Пятигорске был убит на дуэли М.Ю. Лермонтов (сегодня на месте дуэли - обелиск с горельефом поэта). </a:t>
            </a:r>
            <a:br>
              <a:rPr lang="ru-RU" dirty="0" smtClean="0"/>
            </a:br>
            <a:r>
              <a:rPr lang="ru-RU" dirty="0" smtClean="0"/>
              <a:t>1863 год – по Инициативе доктора С. А. Смирнова было основано первое в России бальнеологическое общество, занимающееся вопросами лечебных факторов, даруемых природой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пятигорск презентация\kmw_1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714356"/>
            <a:ext cx="4071966" cy="521497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4">
                <a:lumMod val="75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571480"/>
            <a:ext cx="507206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1863 год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установлена телеграфная линия от Ставрополя до Ростова-на-Дону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1894 год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к городу-курорту проведена железная дорога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1903 год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проведена линия трамвая, связывающая центр с остальной частью города и вокзалом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1913 год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в Пятигорске построен городского театр.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1920 год (июль)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в Пятигорске создан Бальнеологический институт.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1942 год (9 августа)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город оккупирован гитлеровцами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1943 год (11 января)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части 9-й и 37-й армий освободили Пятигорск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2"/>
          <p:cNvSpPr>
            <a:spLocks noGrp="1"/>
          </p:cNvSpPr>
          <p:nvPr>
            <p:ph type="title"/>
          </p:nvPr>
        </p:nvSpPr>
        <p:spPr>
          <a:xfrm>
            <a:off x="1000100" y="2285992"/>
            <a:ext cx="7772400" cy="1143000"/>
          </a:xfrm>
          <a:solidFill>
            <a:schemeClr val="accent5">
              <a:lumMod val="40000"/>
              <a:lumOff val="60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/>
          <a:lstStyle/>
          <a:p>
            <a:r>
              <a:rPr lang="ru-RU" dirty="0" smtClean="0"/>
              <a:t>Чем интересен Пятигорск?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857224" y="285728"/>
            <a:ext cx="7729566" cy="592933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Пятигорск</a:t>
            </a:r>
            <a:r>
              <a:rPr lang="ru-RU" dirty="0" smtClean="0"/>
              <a:t> - щедро одаренный природой уголок с обилием солнца и тепла. Пятигорск - источник целебных вод (их около 50) практически всех типов. Удачное сочетание углекислых, сероводородных, радоновых источников и грязей озера </a:t>
            </a:r>
            <a:r>
              <a:rPr lang="ru-RU" dirty="0" err="1" smtClean="0"/>
              <a:t>Тамбукан</a:t>
            </a:r>
            <a:r>
              <a:rPr lang="ru-RU" dirty="0" smtClean="0"/>
              <a:t>, благоприятного климата и чудесного природного ландшафта предопределило судьбу ныне самого эффективного многопрофильного курорта России.</a:t>
            </a:r>
          </a:p>
          <a:p>
            <a:r>
              <a:rPr lang="ru-RU" dirty="0" smtClean="0"/>
              <a:t>По богатству и разнообразию минеральных вод ему нет равного в мире. Многообразие лечебных факторов и методик позволяет лечить больных с любым заболеванием.</a:t>
            </a:r>
          </a:p>
          <a:p>
            <a:r>
              <a:rPr lang="ru-RU" dirty="0" smtClean="0"/>
              <a:t>Пятигорск знаменит горячими и теплыми сероводородно-углекислыми водами. Минеральные воды поднимаются по трещинам горных пород. Одна из таких трещин хорошо видна в известном всем посетителям КМВ «Провале», который образовался в результате воздействия горячей сероводородно-углекислой воды на известняковые породы, разбитые трещинами. В глубине «Провала» можно видеть озеро с теплой водой красивого голубовато-зеленого цвета. В Пятигорске имеются также теплые и холодные нарзаны, богатые железом: Красноармейские источники, радиоактивные воды с высоким содержанием радона. Кроме того, буровыми скважинами вскрыты углекислые воды </a:t>
            </a:r>
            <a:r>
              <a:rPr lang="ru-RU" dirty="0" err="1" smtClean="0"/>
              <a:t>ессентукского</a:t>
            </a:r>
            <a:r>
              <a:rPr lang="ru-RU" dirty="0" smtClean="0"/>
              <a:t> типа. Всего имеются свыше 40 минеральных источников. 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Пятигорск на страницах литературы</a:t>
            </a:r>
            <a:endParaRPr lang="ru-RU" i="1" dirty="0"/>
          </a:p>
        </p:txBody>
      </p:sp>
      <p:pic>
        <p:nvPicPr>
          <p:cNvPr id="20482" name="Picture 2" descr="C:\Users\USER\Documents\пятигорск презентация\regions_piatigorsk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000240"/>
            <a:ext cx="4214842" cy="3286147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20483" name="Picture 3" descr="C:\Users\USER\Documents\пятигорск презентация\kmw_120.jpg"/>
          <p:cNvPicPr>
            <a:picLocks noGrp="1" noChangeAspect="1" noChangeArrowheads="1"/>
          </p:cNvPicPr>
          <p:nvPr>
            <p:ph sz="half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857364"/>
            <a:ext cx="4000528" cy="3416174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14282" y="143839"/>
            <a:ext cx="8715436" cy="156966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 Пятигорском связаны многие страницы жизни М.Ю. Лермонтова, который неоднократно бывал здесь. У северного подножья горы Машука он был убит на дуэли. Многие места в Пятигорске напоминают о великом поэте: грот Дианы, дом Верзилиных, где Лермонтов поссорился с Мартыновым, здание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Ресторации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 В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Княжне Мэри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он описывает один из балов в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Ресторации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на котором Печорин познакомился с княжной Мэри.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Пятигорск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785926"/>
            <a:ext cx="4524399" cy="4891088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14290"/>
            <a:ext cx="5357818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Так поэтично, с любовью и нежностью описывал Пятигорск 30-х годов XIX века Лермонтов в романе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Герой нашего времени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Вчера я приехал в Пятигорск, нанял квартиру на краю города, на самом высоком месте, у подножия Машука: во время грозы облака будут спускаться до моей кровли. Нынче в пять часов утра, когда я открыл окно, моя комната наполнилась запахом цветов, растущих в скромном палисаднике. Ветки цветущих черешен смотрят мне в окна, и ветер иногда усыпает мой письменный стол их белыми лепестками. Вид с трёх сторон у меня чудесный. На запад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пятиглавый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Бештау синеет, как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последняя туча рассеянной бури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; на север поднимается Машук, как мохнатая персидская шапка, и закрывает всю эту часть небосклона; на восток смотреть веселее: внизу передо мной пестреет чистенький, новенький городок, шумят целебные ключи, шумит разноязычная толпа, - а там, дальше, амфитеатром громоздятся горы всё синее и туманнее, а на краю горизонта тянется серебряная цепь снеговых вершин, начинаясь Казбеком и оканчиваясь двуглавым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Эльбрусом…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14910" y="3786190"/>
            <a:ext cx="364337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Зачем тут страсти, желания, сожаления?.. Однако пора. Пойду к </a:t>
            </a:r>
            <a:r>
              <a:rPr lang="ru-RU" sz="1400" i="1" dirty="0" smtClean="0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Елисаветинскому </a:t>
            </a:r>
            <a:r>
              <a:rPr lang="ru-RU" sz="1400" i="1" dirty="0" smtClean="0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источнику: там, говорят, утром собирается всё водяное общество</a:t>
            </a:r>
            <a:r>
              <a:rPr lang="ru-RU" sz="1400" i="1" dirty="0" smtClean="0">
                <a:solidFill>
                  <a:srgbClr val="333333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lang="ru-RU" sz="1400" i="1" dirty="0" smtClean="0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 тех пор город вырос и стал ещё краше. Он заслуженно снискал славу бальнеологического и грязевого курорта.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514351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i="1" dirty="0" smtClean="0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Весело жить в такой земле! Какое-то отрадное чувство разлито во всех моих жилах. Воздух чист и свеж, как поцелуй ребёнка; солнце ярко, небо сине - чего бы, кажется больше? </a:t>
            </a:r>
            <a:endParaRPr lang="ru-RU" sz="1400" dirty="0"/>
          </a:p>
        </p:txBody>
      </p:sp>
      <p:pic>
        <p:nvPicPr>
          <p:cNvPr id="6" name="Рисунок 5" descr="lermont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214290"/>
            <a:ext cx="3500462" cy="3500462"/>
          </a:xfrm>
          <a:prstGeom prst="rect">
            <a:avLst/>
          </a:prstGeom>
          <a:ln w="190500" cap="sq">
            <a:solidFill>
              <a:schemeClr val="tx1">
                <a:lumMod val="95000"/>
                <a:lumOff val="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125</TotalTime>
  <Words>745</Words>
  <Application>Microsoft Office PowerPoint</Application>
  <PresentationFormat>Экран (4:3)</PresentationFormat>
  <Paragraphs>24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Справедливость</vt:lpstr>
      <vt:lpstr>Презентация на тему «Чудесный город Пятигорск»</vt:lpstr>
      <vt:lpstr>Слайд 2</vt:lpstr>
      <vt:lpstr>Вехи истории города Пятигорска</vt:lpstr>
      <vt:lpstr>Слайд 4</vt:lpstr>
      <vt:lpstr>Слайд 5</vt:lpstr>
      <vt:lpstr>Чем интересен Пятигорск?</vt:lpstr>
      <vt:lpstr>Пятигорск на страницах литературы</vt:lpstr>
      <vt:lpstr>Слайд 8</vt:lpstr>
      <vt:lpstr>Слайд 9</vt:lpstr>
      <vt:lpstr>Красоты курортного городка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Спасибо за внимание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Чудесный город Пятигорск…</dc:title>
  <dc:creator>USER</dc:creator>
  <cp:lastModifiedBy>школа</cp:lastModifiedBy>
  <cp:revision>15</cp:revision>
  <dcterms:created xsi:type="dcterms:W3CDTF">2011-12-01T17:16:35Z</dcterms:created>
  <dcterms:modified xsi:type="dcterms:W3CDTF">2011-12-06T05:33:24Z</dcterms:modified>
</cp:coreProperties>
</file>