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44" r:id="rId4"/>
    <p:sldMasterId id="2147483768" r:id="rId5"/>
    <p:sldMasterId id="2147483780" r:id="rId6"/>
    <p:sldMasterId id="2147483792" r:id="rId7"/>
    <p:sldMasterId id="2147483816" r:id="rId8"/>
    <p:sldMasterId id="2147483828" r:id="rId9"/>
  </p:sldMasterIdLst>
  <p:sldIdLst>
    <p:sldId id="256" r:id="rId10"/>
    <p:sldId id="260" r:id="rId11"/>
    <p:sldId id="257" r:id="rId12"/>
    <p:sldId id="258" r:id="rId13"/>
    <p:sldId id="259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2149"/>
    <a:srgbClr val="FF0066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2655" autoAdjust="0"/>
  </p:normalViewPr>
  <p:slideViewPr>
    <p:cSldViewPr>
      <p:cViewPr>
        <p:scale>
          <a:sx n="103" d="100"/>
          <a:sy n="103" d="100"/>
        </p:scale>
        <p:origin x="-78" y="19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5A3814-E64F-49E3-ADB7-12D146EAFEF5}" type="datetimeFigureOut">
              <a:rPr lang="ru-RU" smtClean="0"/>
              <a:pPr/>
              <a:t>09.12.2010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4C87D2-0B54-4219-B317-6F6CBF8BB1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audio" Target="file:///F:\&#1053;&#1086;&#1074;&#1072;&#1103;%20&#1087;&#1072;&#1087;&#1082;&#1072;\Kalimba.mp3" TargetMode="Externa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2928934"/>
            <a:ext cx="6480048" cy="2709866"/>
          </a:xfrm>
        </p:spPr>
        <p:txBody>
          <a:bodyPr>
            <a:noAutofit/>
          </a:bodyPr>
          <a:lstStyle/>
          <a:p>
            <a:r>
              <a:rPr lang="ru-RU" sz="4400" dirty="0" smtClean="0"/>
              <a:t>Доклад на тему: </a:t>
            </a:r>
            <a:br>
              <a:rPr lang="ru-RU" sz="4400" dirty="0" smtClean="0"/>
            </a:br>
            <a:r>
              <a:rPr lang="ru-RU" sz="6000" dirty="0" smtClean="0"/>
              <a:t>«</a:t>
            </a:r>
            <a:r>
              <a:rPr lang="en-US" sz="6000" dirty="0" err="1" smtClean="0"/>
              <a:t>Sehenswürdigkeiten</a:t>
            </a:r>
            <a:r>
              <a:rPr lang="en-US" sz="6000" dirty="0" smtClean="0"/>
              <a:t> </a:t>
            </a:r>
            <a:r>
              <a:rPr lang="en-US" sz="6000" dirty="0" smtClean="0"/>
              <a:t>in Berlin</a:t>
            </a:r>
            <a:r>
              <a:rPr lang="ru-RU" sz="6000" dirty="0" smtClean="0"/>
              <a:t>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500042"/>
            <a:ext cx="6480048" cy="2357454"/>
          </a:xfrm>
        </p:spPr>
        <p:txBody>
          <a:bodyPr>
            <a:normAutofit/>
          </a:bodyPr>
          <a:lstStyle/>
          <a:p>
            <a:endParaRPr lang="ru-RU" sz="2800" i="1" dirty="0" smtClean="0">
              <a:solidFill>
                <a:schemeClr val="tx1"/>
              </a:solidFill>
            </a:endParaRPr>
          </a:p>
          <a:p>
            <a:r>
              <a:rPr lang="ru-RU" sz="2800" i="1" dirty="0" smtClean="0">
                <a:solidFill>
                  <a:schemeClr val="tx1"/>
                </a:solidFill>
              </a:rPr>
              <a:t>Учениц 6 класса</a:t>
            </a:r>
          </a:p>
          <a:p>
            <a:r>
              <a:rPr lang="ru-RU" sz="2800" i="1" dirty="0" smtClean="0">
                <a:solidFill>
                  <a:schemeClr val="tx1"/>
                </a:solidFill>
              </a:rPr>
              <a:t>Ивановой Ирины и Дубовой Нины</a:t>
            </a:r>
          </a:p>
        </p:txBody>
      </p:sp>
      <p:pic>
        <p:nvPicPr>
          <p:cNvPr id="5" name="Kali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zoom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73 -0.09727  L 0.177 -0.09727  L 0.25 0  L 0.25 0.13857  L 0.177 0.23584  L 0.073 0.23584  L 0 0.13857  L 0 0  Z" pathEditMode="relative" ptsTypes="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r>
              <a:rPr lang="ru-RU" dirty="0" smtClean="0"/>
              <a:t>     </a:t>
            </a:r>
            <a:r>
              <a:rPr lang="de-DE" dirty="0" smtClean="0"/>
              <a:t>Fahne </a:t>
            </a:r>
            <a:endParaRPr lang="de-DE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857364"/>
            <a:ext cx="6858048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1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  Берлинский посёлок</a:t>
            </a:r>
            <a:endParaRPr lang="ru-RU" sz="5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928802"/>
            <a:ext cx="5072098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zoom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</a:t>
            </a:r>
            <a:r>
              <a:rPr lang="en-US" sz="5400" dirty="0" smtClean="0"/>
              <a:t>Berlin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7286676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1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1785918" y="2428868"/>
            <a:ext cx="4857784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400" i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Медвежат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57290" y="2000240"/>
            <a:ext cx="5929354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8786874" cy="6357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1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 1  Das </a:t>
            </a:r>
            <a:r>
              <a:rPr lang="ru-RU" sz="2800" dirty="0" smtClean="0"/>
              <a:t> </a:t>
            </a:r>
            <a:r>
              <a:rPr lang="en-US" sz="2800" dirty="0" smtClean="0"/>
              <a:t>Berliner  </a:t>
            </a:r>
            <a:r>
              <a:rPr lang="de-DE" sz="2800" dirty="0" smtClean="0"/>
              <a:t>Rathaus nennen die Berliner Rotes Rathaus. Auf  36 Terrakottarelifs  können wir die Geschichte der Stadt  bis zum Jahre 1871 sehen.</a:t>
            </a:r>
            <a:endParaRPr lang="de-DE" sz="2800" dirty="0"/>
          </a:p>
        </p:txBody>
      </p:sp>
      <p:sp>
        <p:nvSpPr>
          <p:cNvPr id="7" name="Овал 6"/>
          <p:cNvSpPr/>
          <p:nvPr/>
        </p:nvSpPr>
        <p:spPr>
          <a:xfrm>
            <a:off x="500034" y="35716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8001056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zoom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 2  Das </a:t>
            </a:r>
            <a:r>
              <a:rPr lang="de-DE" sz="2800" dirty="0" smtClean="0"/>
              <a:t>Brandenburger</a:t>
            </a:r>
            <a:r>
              <a:rPr lang="en-US" sz="2800" dirty="0" smtClean="0"/>
              <a:t> Tor </a:t>
            </a:r>
            <a:r>
              <a:rPr lang="de-DE" sz="2800" dirty="0" smtClean="0"/>
              <a:t>mit</a:t>
            </a:r>
            <a:r>
              <a:rPr lang="en-US" sz="2800" dirty="0" smtClean="0"/>
              <a:t> seiner </a:t>
            </a:r>
            <a:r>
              <a:rPr lang="de-DE" sz="2800" dirty="0" smtClean="0"/>
              <a:t>Quadriga ist eine weltberühmte </a:t>
            </a:r>
            <a:r>
              <a:rPr lang="en-US" sz="2800" dirty="0" smtClean="0"/>
              <a:t> </a:t>
            </a:r>
            <a:r>
              <a:rPr lang="de-DE" sz="2800" dirty="0" smtClean="0"/>
              <a:t>Sehenswürdigkeit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sp>
        <p:nvSpPr>
          <p:cNvPr id="4" name="Овал 3"/>
          <p:cNvSpPr/>
          <p:nvPr/>
        </p:nvSpPr>
        <p:spPr>
          <a:xfrm>
            <a:off x="571472" y="571480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4214842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785926"/>
            <a:ext cx="3929090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1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de-DE" sz="3100" dirty="0" smtClean="0"/>
              <a:t>Der Reichstag</a:t>
            </a:r>
            <a:r>
              <a:rPr lang="en-US" sz="3100" dirty="0" smtClean="0"/>
              <a:t> – </a:t>
            </a:r>
            <a:r>
              <a:rPr lang="de-DE" sz="3100" dirty="0" smtClean="0"/>
              <a:t>Sitz der deutschen Regierung – wurde auch</a:t>
            </a:r>
            <a:r>
              <a:rPr lang="en-US" sz="3100" dirty="0" smtClean="0"/>
              <a:t> </a:t>
            </a:r>
            <a:r>
              <a:rPr lang="de-DE" sz="3100" dirty="0" smtClean="0"/>
              <a:t>im 2. Weltkrieg stark zerstört. Jetzt aber wieder der </a:t>
            </a:r>
            <a:r>
              <a:rPr lang="en-US" sz="3100" dirty="0" smtClean="0"/>
              <a:t>Sitz des Bundesparlaments.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3" name="Содержимое 12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8215370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/>
          <p:cNvSpPr/>
          <p:nvPr/>
        </p:nvSpPr>
        <p:spPr>
          <a:xfrm>
            <a:off x="285720" y="214290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zoom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35824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143248"/>
            <a:ext cx="8358246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1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800" dirty="0" smtClean="0"/>
              <a:t> Den Berliner Zoo besuchen die Kinder besonders gern. Seht ihr die Elefanten am Zooeingang</a:t>
            </a:r>
            <a:r>
              <a:rPr lang="ru-RU" sz="2800" dirty="0" smtClean="0"/>
              <a:t>? </a:t>
            </a:r>
            <a:r>
              <a:rPr lang="de-DE" sz="2800" dirty="0" smtClean="0"/>
              <a:t>Vor diesen Tieren haben die Kinder keine Angst.</a:t>
            </a:r>
            <a:endParaRPr lang="de-DE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785786" y="2500306"/>
            <a:ext cx="7215238" cy="3357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zoom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de-DE" dirty="0" smtClean="0"/>
              <a:t>Wappen Deutschlands</a:t>
            </a:r>
            <a:endParaRPr lang="de-DE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857224" y="2214554"/>
            <a:ext cx="7072362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1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/>
          <a:lstStyle/>
          <a:p>
            <a:r>
              <a:rPr lang="ru-RU" dirty="0" smtClean="0"/>
              <a:t>               </a:t>
            </a:r>
            <a:r>
              <a:rPr lang="en-US" dirty="0" smtClean="0"/>
              <a:t> </a:t>
            </a:r>
            <a:r>
              <a:rPr lang="de-DE" dirty="0" smtClean="0"/>
              <a:t>Wappen </a:t>
            </a:r>
            <a:endParaRPr lang="de-DE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28736"/>
            <a:ext cx="6929486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171</TotalTime>
  <Words>120</Words>
  <Application>Microsoft Office PowerPoint</Application>
  <PresentationFormat>Экран (4:3)</PresentationFormat>
  <Paragraphs>15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1_Бумажная</vt:lpstr>
      <vt:lpstr>Яркая</vt:lpstr>
      <vt:lpstr>Метро</vt:lpstr>
      <vt:lpstr>1_Изящная</vt:lpstr>
      <vt:lpstr>1_Аспект</vt:lpstr>
      <vt:lpstr>Городская</vt:lpstr>
      <vt:lpstr>1_Городская</vt:lpstr>
      <vt:lpstr>Эркер</vt:lpstr>
      <vt:lpstr>Трек</vt:lpstr>
      <vt:lpstr>Доклад на тему:  «Sehenswürdigkeiten in Berlin»</vt:lpstr>
      <vt:lpstr>Слайд 2</vt:lpstr>
      <vt:lpstr> 1  Das  Berliner  Rathaus nennen die Berliner Rotes Rathaus. Auf  36 Terrakottarelifs  können wir die Geschichte der Stadt  bis zum Jahre 1871 sehen.</vt:lpstr>
      <vt:lpstr> 2  Das Brandenburger Tor mit seiner Quadriga ist eine weltberühmte  Sehenswürdigkeit.</vt:lpstr>
      <vt:lpstr> Der Reichstag – Sitz der deutschen Regierung – wurde auch im 2. Weltkrieg stark zerstört. Jetzt aber wieder der Sitz des Bundesparlaments. </vt:lpstr>
      <vt:lpstr>Слайд 6</vt:lpstr>
      <vt:lpstr> Den Berliner Zoo besuchen die Kinder besonders gern. Seht ihr die Elefanten am Zooeingang? Vor diesen Tieren haben die Kinder keine Angst.</vt:lpstr>
      <vt:lpstr>          Wappen Deutschlands</vt:lpstr>
      <vt:lpstr>                Wappen </vt:lpstr>
      <vt:lpstr>                  Fahne </vt:lpstr>
      <vt:lpstr>  Берлинский посёлок</vt:lpstr>
      <vt:lpstr>                    Berlin</vt:lpstr>
      <vt:lpstr>                     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Надя и Наташа</cp:lastModifiedBy>
  <cp:revision>23</cp:revision>
  <dcterms:created xsi:type="dcterms:W3CDTF">2010-04-27T11:39:00Z</dcterms:created>
  <dcterms:modified xsi:type="dcterms:W3CDTF">2010-12-09T14:11:23Z</dcterms:modified>
</cp:coreProperties>
</file>