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78" r:id="rId6"/>
    <p:sldId id="268" r:id="rId7"/>
    <p:sldId id="269" r:id="rId8"/>
    <p:sldId id="272" r:id="rId9"/>
    <p:sldId id="271" r:id="rId10"/>
    <p:sldId id="270" r:id="rId11"/>
    <p:sldId id="259" r:id="rId12"/>
    <p:sldId id="277" r:id="rId13"/>
    <p:sldId id="264" r:id="rId14"/>
    <p:sldId id="265" r:id="rId15"/>
    <p:sldId id="263" r:id="rId16"/>
    <p:sldId id="262" r:id="rId17"/>
    <p:sldId id="275" r:id="rId18"/>
    <p:sldId id="276" r:id="rId19"/>
    <p:sldId id="274" r:id="rId20"/>
    <p:sldId id="260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71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upload.wikimedia.org/wikipedia/commons/4/47/Sankt_Petersburg_Dekabristenplatz_2005_c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357166"/>
            <a:ext cx="4357718" cy="1071570"/>
          </a:xfrm>
        </p:spPr>
        <p:txBody>
          <a:bodyPr/>
          <a:lstStyle/>
          <a:p>
            <a:pPr algn="ctr"/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Meine </a:t>
            </a:r>
            <a:r>
              <a:rPr lang="de-DE" sz="3600" dirty="0" err="1" smtClean="0">
                <a:latin typeface="Times New Roman" pitchFamily="18" charset="0"/>
                <a:cs typeface="Times New Roman" pitchFamily="18" charset="0"/>
              </a:rPr>
              <a:t>TRAUMSTADt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86116" y="4572008"/>
            <a:ext cx="5214974" cy="1829956"/>
          </a:xfrm>
          <a:prstGeom prst="rect">
            <a:avLst/>
          </a:prstGeom>
          <a:ln>
            <a:noFill/>
          </a:ln>
        </p:spPr>
        <p:txBody>
          <a:bodyPr vert="horz" lIns="45720" tIns="0" rIns="45720" bIns="0" anchor="b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6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SANKT PETERSBURG</a:t>
            </a:r>
            <a:endParaRPr lang="ru-RU" sz="6000" dirty="0" smtClean="0"/>
          </a:p>
        </p:txBody>
      </p:sp>
      <p:pic>
        <p:nvPicPr>
          <p:cNvPr id="1026" name="Picture 2" descr="E:\spb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714488"/>
            <a:ext cx="3507333" cy="263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85984" y="214290"/>
            <a:ext cx="4143404" cy="571496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0" rIns="45720" bIns="0" anchor="b" anchorCtr="0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Sankt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petersburg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-934985" y="0"/>
            <a:ext cx="100789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86116" y="142852"/>
            <a:ext cx="2714644" cy="642942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KULTUR</a:t>
            </a:r>
            <a:endParaRPr kumimoji="0" lang="ru-RU" sz="3800" b="1" i="0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348800"/>
            <a:ext cx="75724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der Stadt befinden sich rund 40 verschiedene Theater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Die Stadt ist einer der wichtigsten Orte für die Entwicklung des Balletts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Die Stadt besitzt mehrere bedeutende Bibliotheken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714356"/>
            <a:ext cx="3589740" cy="4786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3998242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-500098" y="0"/>
            <a:ext cx="51435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85984" y="214290"/>
            <a:ext cx="4143404" cy="571496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0" rIns="45720" bIns="0" anchor="b" anchorCtr="0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Sankt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petersburg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85984" y="214290"/>
            <a:ext cx="4143404" cy="571496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0" rIns="45720" bIns="0" anchor="b" anchorCtr="0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Sankt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petersburg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7386963" cy="5786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6512764" cy="5230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atei:Sankt Petersburg Dekabristenplatz 2005 c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14290"/>
            <a:ext cx="4219578" cy="6350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7239000" cy="484632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Gegründet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1703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Frühere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Namen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Petrograd, Leningrad</a:t>
            </a: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Bevölkerung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- 4.868.520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Einw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dirty="0" smtClean="0"/>
              <a:t>    </a:t>
            </a:r>
            <a:endParaRPr lang="ru-RU" sz="2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285984" y="214290"/>
            <a:ext cx="4143404" cy="571496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0" rIns="45720" bIns="0" anchor="b" anchorCtr="0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Sankt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petersbur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g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643314"/>
            <a:ext cx="2714644" cy="1805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500438"/>
            <a:ext cx="1960977" cy="2064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500694" y="2928934"/>
            <a:ext cx="1325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Wappen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3000372"/>
            <a:ext cx="105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Flagge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85984" y="214290"/>
            <a:ext cx="4143404" cy="571496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0" rIns="45720" bIns="0" anchor="b" anchorCtr="0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Sankt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petersburg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71546"/>
            <a:ext cx="75724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Die Stadt besitzt neben den 250 Museen auch ungefähr 4000 Kultur-, Geschichts- oder Baudenkmäler. </a:t>
            </a:r>
          </a:p>
          <a:p>
            <a:r>
              <a:rPr lang="de-DE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15 % der Gebäude in Sankt Petersburg –</a:t>
            </a:r>
          </a:p>
          <a:p>
            <a:r>
              <a:rPr lang="de-DE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rund 2400 Gebäude – wurden von der </a:t>
            </a:r>
            <a:r>
              <a:rPr lang="de-DE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UNESCO</a:t>
            </a:r>
            <a:r>
              <a:rPr lang="de-DE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als Denkmäler der Architekturgeschichte eingestuft</a:t>
            </a:r>
            <a:r>
              <a:rPr lang="de-DE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D:\peterbu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000504"/>
            <a:ext cx="3153821" cy="2365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357694"/>
            <a:ext cx="7186634" cy="2071702"/>
          </a:xfrm>
        </p:spPr>
        <p:txBody>
          <a:bodyPr>
            <a:noAutofit/>
          </a:bodyPr>
          <a:lstStyle/>
          <a:p>
            <a:pPr algn="ctr"/>
            <a:r>
              <a:rPr lang="de-DE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ielen Dank für Ihre </a:t>
            </a:r>
            <a:r>
              <a:rPr lang="de-DE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Aufmerksamkeit</a:t>
            </a:r>
            <a:br>
              <a:rPr lang="de-DE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Презентацию выполнила Сергачёва Екатерина</a:t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ученица 8 класса МБОУ «Степная СОШ»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D:\Санкт-Петербург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28604"/>
            <a:ext cx="4214842" cy="3161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4786346" cy="571504"/>
          </a:xfr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 smtClean="0"/>
              <a:t>GEOGRAPHISCHE LAGE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4214818"/>
            <a:ext cx="1257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Flagge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4357694"/>
            <a:ext cx="1514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Wappen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142844" y="1427380"/>
            <a:ext cx="7929990" cy="4040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6000768"/>
            <a:ext cx="5357850" cy="4549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Fernsehturm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Sankt Petersburg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4071966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prstTxWarp prst="textWave2">
              <a:avLst/>
            </a:prstTxWarp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Newski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Prospekt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21552"/>
            <a:ext cx="7239000" cy="4822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Das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Russische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Museum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7786742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7620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488" y="6143644"/>
            <a:ext cx="48974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4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Isaakskathedrale</a:t>
            </a:r>
            <a:endParaRPr lang="ru-RU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7620000" cy="5076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5786454"/>
            <a:ext cx="89401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Der Weißen Nächte im Frühsommer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7620000" cy="5076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5715016"/>
            <a:ext cx="7413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Das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Schloss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Peterhof</a:t>
            </a:r>
            <a:endParaRPr lang="ru-RU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158</TotalTime>
  <Words>106</Words>
  <PresentationFormat>Экран (4:3)</PresentationFormat>
  <Paragraphs>34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Meine TRAUMSTADt</vt:lpstr>
      <vt:lpstr>Слайд 2</vt:lpstr>
      <vt:lpstr>GEOGRAPHISCHE LAGE</vt:lpstr>
      <vt:lpstr>Слайд 4</vt:lpstr>
      <vt:lpstr>Der Newski - Prospekt</vt:lpstr>
      <vt:lpstr>Das Russische Museum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Vielen Dank für Ihre Aufmerksamkeit Презентацию выполнила Сергачёва Екатерина ученица 8 класса МБОУ «Степная СОШ»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Meine TRAUMSTADT</dc:title>
  <cp:lastModifiedBy>Татьяна Васильевна Кучерявая</cp:lastModifiedBy>
  <cp:revision>20</cp:revision>
  <dcterms:modified xsi:type="dcterms:W3CDTF">2012-03-20T10:28:29Z</dcterms:modified>
</cp:coreProperties>
</file>